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1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667000"/>
            <a:ext cx="5867400" cy="9334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657600"/>
            <a:ext cx="5867400" cy="5334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th-TH" noProof="0" smtClean="0"/>
              <a:t>คลิกเพื่อแก้ไขสไตล์ชื่อเรื่องรองต้นแบบ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7BF711-44E5-48A1-ACE5-B901BC311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F874E-CC91-4DCA-8BAD-8A2182020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219950" y="274638"/>
            <a:ext cx="1924050" cy="5364162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619750" cy="53641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DD5A-701E-4DAC-AF53-42D2C1FD6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4EACD-D78A-4C28-9CC6-8BBD5912D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9E11-D6E4-4E75-807E-DBEC3CA2B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0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47800" y="1219200"/>
            <a:ext cx="3771900" cy="44196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771900" cy="44196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B3E80-6A82-4E4B-8E1A-A06EE9377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3878E-7209-4AFA-923F-6D1A0AC1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057E9-C52D-4E67-A3A6-07CA743B3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9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AF24D-A013-4370-9F0A-31E3359E5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37E79-66F4-4AB8-B810-3FC381669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F96C2-C862-4FBC-A6E5-DE3CA516B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696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19200"/>
            <a:ext cx="7696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4EE005-44CF-4DBD-93D2-640AA6D40A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6633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rgbClr val="6633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rgbClr val="6633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2602001" y="191955"/>
            <a:ext cx="3312368" cy="9144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Britannic Bold" panose="020B0903060703020204" pitchFamily="34" charset="0"/>
              </a:rPr>
              <a:t>Upskill</a:t>
            </a:r>
            <a:endParaRPr lang="en-US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Master Chef Montfort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 202</a:t>
            </a:r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5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11" y="1202163"/>
            <a:ext cx="2555776" cy="302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" y="380693"/>
            <a:ext cx="2510302" cy="297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6398066" y="3762669"/>
            <a:ext cx="2592288" cy="295232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รับสมัครนักเรียนที่สนใจลงทะเบียนเรียน</a:t>
            </a:r>
            <a:r>
              <a:rPr lang="en-US" b="1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Up skill</a:t>
            </a:r>
            <a:r>
              <a:rPr lang="th-TH" b="1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ทำอาหารไทยและต่างชาติ</a:t>
            </a:r>
            <a:r>
              <a:rPr lang="en-US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Master chef Montfort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ระดับชั้น ม</a:t>
            </a:r>
            <a:r>
              <a:rPr lang="en-US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.</a:t>
            </a:r>
            <a:r>
              <a:rPr lang="en-US" b="1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-</a:t>
            </a:r>
            <a:r>
              <a:rPr lang="th-TH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ม</a:t>
            </a:r>
            <a:r>
              <a:rPr lang="en-US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3</a:t>
            </a:r>
            <a:endParaRPr lang="en-US" b="1" dirty="0" smtClean="0">
              <a:solidFill>
                <a:schemeClr val="tx1"/>
              </a:solidFill>
              <a:latin typeface="TH Niramit "/>
              <a:cs typeface="Angsana New" panose="02020603050405020304" pitchFamily="18" charset="-34"/>
            </a:endParaRP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สอนโดย</a:t>
            </a:r>
            <a:r>
              <a:rPr lang="en-US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.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มาสเตอร์มงคลศักดิ์ ใหม่จันทร์แดง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รับทั้งนักเรียนไทยและนักเรียนต่างชาติ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วันอังคารและวันพฤหัสบดี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H Niramit "/>
                <a:cs typeface="Angsana New" panose="02020603050405020304" pitchFamily="18" charset="-34"/>
              </a:rPr>
              <a:t>ห้องปฏิบัติการ การงานอาชีพ</a:t>
            </a:r>
            <a:endParaRPr lang="en-US" dirty="0">
              <a:latin typeface="TH Niramit "/>
              <a:cs typeface="Angsana New" panose="02020603050405020304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23528" y="5271931"/>
            <a:ext cx="5904655" cy="1435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Recruiting students interested in registering for Up skill Thai and international cooking</a:t>
            </a:r>
            <a:r>
              <a:rPr lang="th-TH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Master Chef Montfort</a:t>
            </a:r>
            <a:r>
              <a:rPr lang="th-TH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Grade7-</a:t>
            </a:r>
            <a:r>
              <a:rPr lang="en-US" sz="1600" dirty="0">
                <a:solidFill>
                  <a:srgbClr val="C00000"/>
                </a:solidFill>
              </a:rPr>
              <a:t>9</a:t>
            </a:r>
            <a:endParaRPr lang="th-TH" sz="1600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Taught </a:t>
            </a:r>
            <a:r>
              <a:rPr lang="en-US" sz="1600" dirty="0" err="1" smtClean="0">
                <a:solidFill>
                  <a:srgbClr val="C00000"/>
                </a:solidFill>
              </a:rPr>
              <a:t>by.Master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Mongkonsak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Maichundeang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Accepting both Thai and international students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Tuesday-Thursday</a:t>
            </a:r>
            <a:r>
              <a:rPr lang="en-US" sz="1600" dirty="0" smtClean="0">
                <a:solidFill>
                  <a:srgbClr val="C00000"/>
                </a:solidFill>
              </a:rPr>
              <a:t>  </a:t>
            </a:r>
            <a:r>
              <a:rPr lang="en-US" sz="1600" dirty="0" smtClean="0">
                <a:solidFill>
                  <a:srgbClr val="C00000"/>
                </a:solidFill>
              </a:rPr>
              <a:t>Vocational laboratory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42" y="1509578"/>
            <a:ext cx="29340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วงรี 14"/>
          <p:cNvSpPr/>
          <p:nvPr/>
        </p:nvSpPr>
        <p:spPr>
          <a:xfrm>
            <a:off x="123078" y="3468701"/>
            <a:ext cx="2131539" cy="107669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รับจำนวนจำกัด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Class </a:t>
            </a:r>
            <a:r>
              <a:rPr lang="th-TH" dirty="0" smtClean="0">
                <a:solidFill>
                  <a:schemeClr val="tx1"/>
                </a:solidFill>
              </a:rPr>
              <a:t>ละ </a:t>
            </a:r>
            <a:r>
              <a:rPr lang="en-US" dirty="0" smtClean="0">
                <a:solidFill>
                  <a:schemeClr val="tx1"/>
                </a:solidFill>
              </a:rPr>
              <a:t>20</a:t>
            </a:r>
            <a:r>
              <a:rPr lang="th-TH" dirty="0" smtClean="0">
                <a:solidFill>
                  <a:schemeClr val="tx1"/>
                </a:solidFill>
              </a:rPr>
              <a:t>คน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98743"/>
            <a:ext cx="2617687" cy="344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ธีมของ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ธีมของ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ธีมของ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ธีมของ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ธีมของ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ธีมของ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ธีมของ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ธีมของ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ธีมของ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ธีมของ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ธีมของ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ธีมของ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ธีมของ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season_for_thanks</Template>
  <TotalTime>66</TotalTime>
  <Words>90</Words>
  <Application>Microsoft Office PowerPoint</Application>
  <PresentationFormat>นำเสนอทางหน้าจอ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Britannic Bold</vt:lpstr>
      <vt:lpstr>TH Niramit </vt:lpstr>
      <vt:lpstr>Times New Roman</vt:lpstr>
      <vt:lpstr>ธีมของ Office</vt:lpstr>
      <vt:lpstr>งานนำเสนอ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hp</cp:lastModifiedBy>
  <cp:revision>11</cp:revision>
  <dcterms:created xsi:type="dcterms:W3CDTF">2025-02-26T04:06:12Z</dcterms:created>
  <dcterms:modified xsi:type="dcterms:W3CDTF">2025-05-11T07:50:02Z</dcterms:modified>
</cp:coreProperties>
</file>